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60"/>
  </p:normalViewPr>
  <p:slideViewPr>
    <p:cSldViewPr snapToGrid="0">
      <p:cViewPr>
        <p:scale>
          <a:sx n="69" d="100"/>
          <a:sy n="69" d="100"/>
        </p:scale>
        <p:origin x="36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Storrs" userId="f979f3864c5d8545" providerId="LiveId" clId="{078D1BD4-9680-40BA-9047-964FF6BA3828}"/>
    <pc:docChg chg="custSel addSld modSld sldOrd">
      <pc:chgData name="Amy Storrs" userId="f979f3864c5d8545" providerId="LiveId" clId="{078D1BD4-9680-40BA-9047-964FF6BA3828}" dt="2018-02-20T06:28:25.537" v="230" actId="1076"/>
      <pc:docMkLst>
        <pc:docMk/>
      </pc:docMkLst>
      <pc:sldChg chg="addSp modSp add ord">
        <pc:chgData name="Amy Storrs" userId="f979f3864c5d8545" providerId="LiveId" clId="{078D1BD4-9680-40BA-9047-964FF6BA3828}" dt="2018-02-20T05:38:09.051" v="78" actId="1076"/>
        <pc:sldMkLst>
          <pc:docMk/>
          <pc:sldMk cId="3137971309" sldId="261"/>
        </pc:sldMkLst>
        <pc:spChg chg="mod">
          <ac:chgData name="Amy Storrs" userId="f979f3864c5d8545" providerId="LiveId" clId="{078D1BD4-9680-40BA-9047-964FF6BA3828}" dt="2018-02-20T05:24:49.258" v="16" actId="20577"/>
          <ac:spMkLst>
            <pc:docMk/>
            <pc:sldMk cId="3137971309" sldId="261"/>
            <ac:spMk id="2" creationId="{28CF380D-49DB-485B-A7C1-ECAA6A37EA39}"/>
          </ac:spMkLst>
        </pc:spChg>
        <pc:spChg chg="mod">
          <ac:chgData name="Amy Storrs" userId="f979f3864c5d8545" providerId="LiveId" clId="{078D1BD4-9680-40BA-9047-964FF6BA3828}" dt="2018-02-20T05:37:53.224" v="73" actId="20577"/>
          <ac:spMkLst>
            <pc:docMk/>
            <pc:sldMk cId="3137971309" sldId="261"/>
            <ac:spMk id="6" creationId="{7FF65ADB-0476-4ED5-AB03-6E3ED34B7886}"/>
          </ac:spMkLst>
        </pc:spChg>
        <pc:picChg chg="add mod">
          <ac:chgData name="Amy Storrs" userId="f979f3864c5d8545" providerId="LiveId" clId="{078D1BD4-9680-40BA-9047-964FF6BA3828}" dt="2018-02-20T05:38:09.051" v="78" actId="1076"/>
          <ac:picMkLst>
            <pc:docMk/>
            <pc:sldMk cId="3137971309" sldId="261"/>
            <ac:picMk id="3" creationId="{F0A8D203-1169-4843-83A6-2473466AFA61}"/>
          </ac:picMkLst>
        </pc:picChg>
      </pc:sldChg>
      <pc:sldChg chg="addSp delSp modSp add ord">
        <pc:chgData name="Amy Storrs" userId="f979f3864c5d8545" providerId="LiveId" clId="{078D1BD4-9680-40BA-9047-964FF6BA3828}" dt="2018-02-20T05:39:43.810" v="95" actId="1076"/>
        <pc:sldMkLst>
          <pc:docMk/>
          <pc:sldMk cId="1922667623" sldId="262"/>
        </pc:sldMkLst>
        <pc:spChg chg="mod">
          <ac:chgData name="Amy Storrs" userId="f979f3864c5d8545" providerId="LiveId" clId="{078D1BD4-9680-40BA-9047-964FF6BA3828}" dt="2018-02-20T05:38:38.807" v="91" actId="20577"/>
          <ac:spMkLst>
            <pc:docMk/>
            <pc:sldMk cId="1922667623" sldId="262"/>
            <ac:spMk id="2" creationId="{28CF380D-49DB-485B-A7C1-ECAA6A37EA39}"/>
          </ac:spMkLst>
        </pc:spChg>
        <pc:spChg chg="add del mod">
          <ac:chgData name="Amy Storrs" userId="f979f3864c5d8545" providerId="LiveId" clId="{078D1BD4-9680-40BA-9047-964FF6BA3828}" dt="2018-02-20T05:39:35.775" v="93"/>
          <ac:spMkLst>
            <pc:docMk/>
            <pc:sldMk cId="1922667623" sldId="262"/>
            <ac:spMk id="5" creationId="{0C679839-630F-4A68-A1BE-BCB2756D5C7B}"/>
          </ac:spMkLst>
        </pc:spChg>
        <pc:picChg chg="del">
          <ac:chgData name="Amy Storrs" userId="f979f3864c5d8545" providerId="LiveId" clId="{078D1BD4-9680-40BA-9047-964FF6BA3828}" dt="2018-02-20T05:38:57.977" v="92" actId="478"/>
          <ac:picMkLst>
            <pc:docMk/>
            <pc:sldMk cId="1922667623" sldId="262"/>
            <ac:picMk id="4" creationId="{065DC90F-49FD-4337-8263-3D337C412C72}"/>
          </ac:picMkLst>
        </pc:picChg>
        <pc:picChg chg="add mod">
          <ac:chgData name="Amy Storrs" userId="f979f3864c5d8545" providerId="LiveId" clId="{078D1BD4-9680-40BA-9047-964FF6BA3828}" dt="2018-02-20T05:39:43.810" v="95" actId="1076"/>
          <ac:picMkLst>
            <pc:docMk/>
            <pc:sldMk cId="1922667623" sldId="262"/>
            <ac:picMk id="6" creationId="{02E1C25A-F050-4CF6-AF4B-0D8D73DDDA06}"/>
          </ac:picMkLst>
        </pc:picChg>
      </pc:sldChg>
      <pc:sldChg chg="addSp delSp modSp add ord">
        <pc:chgData name="Amy Storrs" userId="f979f3864c5d8545" providerId="LiveId" clId="{078D1BD4-9680-40BA-9047-964FF6BA3828}" dt="2018-02-20T05:40:56.341" v="109" actId="14100"/>
        <pc:sldMkLst>
          <pc:docMk/>
          <pc:sldMk cId="3240253486" sldId="263"/>
        </pc:sldMkLst>
        <pc:spChg chg="mod">
          <ac:chgData name="Amy Storrs" userId="f979f3864c5d8545" providerId="LiveId" clId="{078D1BD4-9680-40BA-9047-964FF6BA3828}" dt="2018-02-20T05:40:07.391" v="106" actId="20577"/>
          <ac:spMkLst>
            <pc:docMk/>
            <pc:sldMk cId="3240253486" sldId="263"/>
            <ac:spMk id="2" creationId="{28CF380D-49DB-485B-A7C1-ECAA6A37EA39}"/>
          </ac:spMkLst>
        </pc:spChg>
        <pc:spChg chg="add del mod">
          <ac:chgData name="Amy Storrs" userId="f979f3864c5d8545" providerId="LiveId" clId="{078D1BD4-9680-40BA-9047-964FF6BA3828}" dt="2018-02-20T05:40:52.141" v="108"/>
          <ac:spMkLst>
            <pc:docMk/>
            <pc:sldMk cId="3240253486" sldId="263"/>
            <ac:spMk id="4" creationId="{054610BE-8B80-449E-AF28-3BC0C91CD692}"/>
          </ac:spMkLst>
        </pc:spChg>
        <pc:picChg chg="add mod">
          <ac:chgData name="Amy Storrs" userId="f979f3864c5d8545" providerId="LiveId" clId="{078D1BD4-9680-40BA-9047-964FF6BA3828}" dt="2018-02-20T05:40:56.341" v="109" actId="14100"/>
          <ac:picMkLst>
            <pc:docMk/>
            <pc:sldMk cId="3240253486" sldId="263"/>
            <ac:picMk id="5" creationId="{60E7DED6-C5DD-4BE7-9566-93CE97675FDE}"/>
          </ac:picMkLst>
        </pc:picChg>
        <pc:picChg chg="del">
          <ac:chgData name="Amy Storrs" userId="f979f3864c5d8545" providerId="LiveId" clId="{078D1BD4-9680-40BA-9047-964FF6BA3828}" dt="2018-02-20T05:40:13.518" v="107" actId="478"/>
          <ac:picMkLst>
            <pc:docMk/>
            <pc:sldMk cId="3240253486" sldId="263"/>
            <ac:picMk id="6" creationId="{C51ECB7F-F117-4553-B6A7-B092A314E093}"/>
          </ac:picMkLst>
        </pc:picChg>
      </pc:sldChg>
      <pc:sldChg chg="addSp delSp modSp add">
        <pc:chgData name="Amy Storrs" userId="f979f3864c5d8545" providerId="LiveId" clId="{078D1BD4-9680-40BA-9047-964FF6BA3828}" dt="2018-02-20T05:55:55.525" v="189" actId="20577"/>
        <pc:sldMkLst>
          <pc:docMk/>
          <pc:sldMk cId="1512072687" sldId="264"/>
        </pc:sldMkLst>
        <pc:spChg chg="mod">
          <ac:chgData name="Amy Storrs" userId="f979f3864c5d8545" providerId="LiveId" clId="{078D1BD4-9680-40BA-9047-964FF6BA3828}" dt="2018-02-20T05:55:55.525" v="189" actId="20577"/>
          <ac:spMkLst>
            <pc:docMk/>
            <pc:sldMk cId="1512072687" sldId="264"/>
            <ac:spMk id="2" creationId="{4CFD4228-9C88-45CA-886D-6E8B78F33D35}"/>
          </ac:spMkLst>
        </pc:spChg>
        <pc:spChg chg="del">
          <ac:chgData name="Amy Storrs" userId="f979f3864c5d8545" providerId="LiveId" clId="{078D1BD4-9680-40BA-9047-964FF6BA3828}" dt="2018-02-20T05:42:09.258" v="131"/>
          <ac:spMkLst>
            <pc:docMk/>
            <pc:sldMk cId="1512072687" sldId="264"/>
            <ac:spMk id="3" creationId="{F5E8C2FF-4E7A-407B-905A-34EA618CD036}"/>
          </ac:spMkLst>
        </pc:spChg>
        <pc:picChg chg="add mod">
          <ac:chgData name="Amy Storrs" userId="f979f3864c5d8545" providerId="LiveId" clId="{078D1BD4-9680-40BA-9047-964FF6BA3828}" dt="2018-02-20T05:42:19.915" v="134" actId="14100"/>
          <ac:picMkLst>
            <pc:docMk/>
            <pc:sldMk cId="1512072687" sldId="264"/>
            <ac:picMk id="4" creationId="{8E31D47F-AE78-4555-85B8-4011EC61406D}"/>
          </ac:picMkLst>
        </pc:picChg>
      </pc:sldChg>
      <pc:sldChg chg="addSp delSp modSp add ord">
        <pc:chgData name="Amy Storrs" userId="f979f3864c5d8545" providerId="LiveId" clId="{078D1BD4-9680-40BA-9047-964FF6BA3828}" dt="2018-02-20T05:57:39.075" v="224" actId="20577"/>
        <pc:sldMkLst>
          <pc:docMk/>
          <pc:sldMk cId="1389515023" sldId="265"/>
        </pc:sldMkLst>
        <pc:spChg chg="mod">
          <ac:chgData name="Amy Storrs" userId="f979f3864c5d8545" providerId="LiveId" clId="{078D1BD4-9680-40BA-9047-964FF6BA3828}" dt="2018-02-20T05:57:39.075" v="224" actId="20577"/>
          <ac:spMkLst>
            <pc:docMk/>
            <pc:sldMk cId="1389515023" sldId="265"/>
            <ac:spMk id="2" creationId="{4CFD4228-9C88-45CA-886D-6E8B78F33D35}"/>
          </ac:spMkLst>
        </pc:spChg>
        <pc:spChg chg="add del mod">
          <ac:chgData name="Amy Storrs" userId="f979f3864c5d8545" providerId="LiveId" clId="{078D1BD4-9680-40BA-9047-964FF6BA3828}" dt="2018-02-20T05:43:28.724" v="146"/>
          <ac:spMkLst>
            <pc:docMk/>
            <pc:sldMk cId="1389515023" sldId="265"/>
            <ac:spMk id="5" creationId="{DFEB70A9-037E-4F52-AC92-57E5E042E046}"/>
          </ac:spMkLst>
        </pc:spChg>
        <pc:spChg chg="add del mod">
          <ac:chgData name="Amy Storrs" userId="f979f3864c5d8545" providerId="LiveId" clId="{078D1BD4-9680-40BA-9047-964FF6BA3828}" dt="2018-02-20T05:45:43.205" v="160"/>
          <ac:spMkLst>
            <pc:docMk/>
            <pc:sldMk cId="1389515023" sldId="265"/>
            <ac:spMk id="8" creationId="{5B1D13E0-3B90-4632-B5A8-E0067B5CC9D3}"/>
          </ac:spMkLst>
        </pc:spChg>
        <pc:picChg chg="del">
          <ac:chgData name="Amy Storrs" userId="f979f3864c5d8545" providerId="LiveId" clId="{078D1BD4-9680-40BA-9047-964FF6BA3828}" dt="2018-02-20T05:42:53.926" v="145" actId="478"/>
          <ac:picMkLst>
            <pc:docMk/>
            <pc:sldMk cId="1389515023" sldId="265"/>
            <ac:picMk id="4" creationId="{8E31D47F-AE78-4555-85B8-4011EC61406D}"/>
          </ac:picMkLst>
        </pc:picChg>
        <pc:picChg chg="add del mod">
          <ac:chgData name="Amy Storrs" userId="f979f3864c5d8545" providerId="LiveId" clId="{078D1BD4-9680-40BA-9047-964FF6BA3828}" dt="2018-02-20T05:44:09.091" v="159" actId="478"/>
          <ac:picMkLst>
            <pc:docMk/>
            <pc:sldMk cId="1389515023" sldId="265"/>
            <ac:picMk id="6" creationId="{8E3D4F46-E674-451C-A5F3-7DA61CF0E5A4}"/>
          </ac:picMkLst>
        </pc:picChg>
        <pc:picChg chg="add mod">
          <ac:chgData name="Amy Storrs" userId="f979f3864c5d8545" providerId="LiveId" clId="{078D1BD4-9680-40BA-9047-964FF6BA3828}" dt="2018-02-20T05:45:56.295" v="164" actId="14100"/>
          <ac:picMkLst>
            <pc:docMk/>
            <pc:sldMk cId="1389515023" sldId="265"/>
            <ac:picMk id="9" creationId="{CC564020-61A0-4644-80B5-E144E81D1679}"/>
          </ac:picMkLst>
        </pc:picChg>
      </pc:sldChg>
      <pc:sldChg chg="addSp delSp modSp add">
        <pc:chgData name="Amy Storrs" userId="f979f3864c5d8545" providerId="LiveId" clId="{078D1BD4-9680-40BA-9047-964FF6BA3828}" dt="2018-02-20T05:57:18.706" v="215" actId="1076"/>
        <pc:sldMkLst>
          <pc:docMk/>
          <pc:sldMk cId="870184589" sldId="266"/>
        </pc:sldMkLst>
        <pc:spChg chg="mod">
          <ac:chgData name="Amy Storrs" userId="f979f3864c5d8545" providerId="LiveId" clId="{078D1BD4-9680-40BA-9047-964FF6BA3828}" dt="2018-02-20T05:56:28.791" v="209" actId="20577"/>
          <ac:spMkLst>
            <pc:docMk/>
            <pc:sldMk cId="870184589" sldId="266"/>
            <ac:spMk id="2" creationId="{4CFD4228-9C88-45CA-886D-6E8B78F33D35}"/>
          </ac:spMkLst>
        </pc:spChg>
        <pc:spChg chg="add del mod">
          <ac:chgData name="Amy Storrs" userId="f979f3864c5d8545" providerId="LiveId" clId="{078D1BD4-9680-40BA-9047-964FF6BA3828}" dt="2018-02-20T05:57:05.208" v="211"/>
          <ac:spMkLst>
            <pc:docMk/>
            <pc:sldMk cId="870184589" sldId="266"/>
            <ac:spMk id="5" creationId="{F0A70251-9C66-4CA6-85A6-0543C862C61B}"/>
          </ac:spMkLst>
        </pc:spChg>
        <pc:picChg chg="del">
          <ac:chgData name="Amy Storrs" userId="f979f3864c5d8545" providerId="LiveId" clId="{078D1BD4-9680-40BA-9047-964FF6BA3828}" dt="2018-02-20T05:56:31.912" v="210" actId="478"/>
          <ac:picMkLst>
            <pc:docMk/>
            <pc:sldMk cId="870184589" sldId="266"/>
            <ac:picMk id="4" creationId="{8E31D47F-AE78-4555-85B8-4011EC61406D}"/>
          </ac:picMkLst>
        </pc:picChg>
        <pc:picChg chg="add mod">
          <ac:chgData name="Amy Storrs" userId="f979f3864c5d8545" providerId="LiveId" clId="{078D1BD4-9680-40BA-9047-964FF6BA3828}" dt="2018-02-20T05:57:18.706" v="215" actId="1076"/>
          <ac:picMkLst>
            <pc:docMk/>
            <pc:sldMk cId="870184589" sldId="266"/>
            <ac:picMk id="6" creationId="{7F5565E3-0021-4789-99A6-336236294B94}"/>
          </ac:picMkLst>
        </pc:picChg>
      </pc:sldChg>
      <pc:sldChg chg="modSp add">
        <pc:chgData name="Amy Storrs" userId="f979f3864c5d8545" providerId="LiveId" clId="{078D1BD4-9680-40BA-9047-964FF6BA3828}" dt="2018-02-20T05:53:29.040" v="181"/>
        <pc:sldMkLst>
          <pc:docMk/>
          <pc:sldMk cId="1479710331" sldId="267"/>
        </pc:sldMkLst>
        <pc:spChg chg="mod">
          <ac:chgData name="Amy Storrs" userId="f979f3864c5d8545" providerId="LiveId" clId="{078D1BD4-9680-40BA-9047-964FF6BA3828}" dt="2018-02-20T05:46:16.607" v="175" actId="20577"/>
          <ac:spMkLst>
            <pc:docMk/>
            <pc:sldMk cId="1479710331" sldId="267"/>
            <ac:spMk id="2" creationId="{1558193B-D17F-4E47-8D1B-AE5AD31A0F50}"/>
          </ac:spMkLst>
        </pc:spChg>
        <pc:spChg chg="mod">
          <ac:chgData name="Amy Storrs" userId="f979f3864c5d8545" providerId="LiveId" clId="{078D1BD4-9680-40BA-9047-964FF6BA3828}" dt="2018-02-20T05:53:29.040" v="181"/>
          <ac:spMkLst>
            <pc:docMk/>
            <pc:sldMk cId="1479710331" sldId="267"/>
            <ac:spMk id="3" creationId="{6CE22C91-AD47-4EC4-BDD8-63D8CCEAE87C}"/>
          </ac:spMkLst>
        </pc:spChg>
      </pc:sldChg>
      <pc:sldChg chg="addSp delSp modSp add delAnim modAnim">
        <pc:chgData name="Amy Storrs" userId="f979f3864c5d8545" providerId="LiveId" clId="{078D1BD4-9680-40BA-9047-964FF6BA3828}" dt="2018-02-20T06:28:25.537" v="230" actId="1076"/>
        <pc:sldMkLst>
          <pc:docMk/>
          <pc:sldMk cId="686674995" sldId="268"/>
        </pc:sldMkLst>
        <pc:spChg chg="add del mod">
          <ac:chgData name="Amy Storrs" userId="f979f3864c5d8545" providerId="LiveId" clId="{078D1BD4-9680-40BA-9047-964FF6BA3828}" dt="2018-02-20T06:06:32.649" v="225"/>
          <ac:spMkLst>
            <pc:docMk/>
            <pc:sldMk cId="686674995" sldId="268"/>
            <ac:spMk id="5" creationId="{31503780-15B9-4AF8-83F2-A4D205DFB82B}"/>
          </ac:spMkLst>
        </pc:spChg>
        <pc:spChg chg="add del mod">
          <ac:chgData name="Amy Storrs" userId="f979f3864c5d8545" providerId="LiveId" clId="{078D1BD4-9680-40BA-9047-964FF6BA3828}" dt="2018-02-20T06:08:43.458" v="227"/>
          <ac:spMkLst>
            <pc:docMk/>
            <pc:sldMk cId="686674995" sldId="268"/>
            <ac:spMk id="8" creationId="{F86D734E-1552-4D5D-870A-25A95EFC9830}"/>
          </ac:spMkLst>
        </pc:spChg>
        <pc:picChg chg="del">
          <ac:chgData name="Amy Storrs" userId="f979f3864c5d8545" providerId="LiveId" clId="{078D1BD4-9680-40BA-9047-964FF6BA3828}" dt="2018-02-20T05:57:26.001" v="216" actId="478"/>
          <ac:picMkLst>
            <pc:docMk/>
            <pc:sldMk cId="686674995" sldId="268"/>
            <ac:picMk id="4" creationId="{8E31D47F-AE78-4555-85B8-4011EC61406D}"/>
          </ac:picMkLst>
        </pc:picChg>
        <pc:picChg chg="add del mod">
          <ac:chgData name="Amy Storrs" userId="f979f3864c5d8545" providerId="LiveId" clId="{078D1BD4-9680-40BA-9047-964FF6BA3828}" dt="2018-02-20T06:06:36.366" v="226" actId="478"/>
          <ac:picMkLst>
            <pc:docMk/>
            <pc:sldMk cId="686674995" sldId="268"/>
            <ac:picMk id="6" creationId="{9103BD64-58C2-4DBF-93CA-B0F3FBFD525A}"/>
          </ac:picMkLst>
        </pc:picChg>
        <pc:picChg chg="add mod">
          <ac:chgData name="Amy Storrs" userId="f979f3864c5d8545" providerId="LiveId" clId="{078D1BD4-9680-40BA-9047-964FF6BA3828}" dt="2018-02-20T06:28:25.537" v="230" actId="1076"/>
          <ac:picMkLst>
            <pc:docMk/>
            <pc:sldMk cId="686674995" sldId="268"/>
            <ac:picMk id="9" creationId="{89B6B329-F285-4E01-BE26-74A0C9DADBB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C199-DBC1-4BF1-BBE1-B861599791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 Multiple Backgrounds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BB35E-B6D1-4057-91C5-D82A32CD5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Amy Storrs</a:t>
            </a:r>
          </a:p>
        </p:txBody>
      </p:sp>
    </p:spTree>
    <p:extLst>
      <p:ext uri="{BB962C8B-B14F-4D97-AF65-F5344CB8AC3E}">
        <p14:creationId xmlns:p14="http://schemas.microsoft.com/office/powerpoint/2010/main" val="1427195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4228-9C88-45CA-886D-6E8B78F3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The Shorthand Way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5565E3-0021-4789-99A6-336236294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589" y="2526632"/>
            <a:ext cx="8440821" cy="33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8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4228-9C88-45CA-886D-6E8B78F3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Result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564020-61A0-4644-80B5-E144E81D1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292" y="2523028"/>
            <a:ext cx="8029182" cy="433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1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4228-9C88-45CA-886D-6E8B78F3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The Long Way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89B6B329-F285-4E01-BE26-74A0C9DADB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864" y="1976856"/>
            <a:ext cx="11296184" cy="4765612"/>
          </a:xfrm>
        </p:spPr>
      </p:pic>
    </p:spTree>
    <p:extLst>
      <p:ext uri="{BB962C8B-B14F-4D97-AF65-F5344CB8AC3E}">
        <p14:creationId xmlns:p14="http://schemas.microsoft.com/office/powerpoint/2010/main" val="68667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193B-D17F-4E47-8D1B-AE5AD31A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2C91-AD47-4EC4-BDD8-63D8CCEAE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Css3.info. (2018). </a:t>
            </a:r>
            <a:r>
              <a:rPr lang="en-US" i="1" dirty="0"/>
              <a:t>Multiple Backgrounds with CSS3 - CSS3 . Info</a:t>
            </a:r>
            <a:r>
              <a:rPr lang="en-US" dirty="0"/>
              <a:t>. [online] Available at: http://www.css3.info/preview/multiple-backgrounds/ [Accessed 18 Feb. 2018].</a:t>
            </a:r>
          </a:p>
          <a:p>
            <a:r>
              <a:rPr lang="en-US" dirty="0"/>
              <a:t>MDN Web Docs. (2018). </a:t>
            </a:r>
            <a:r>
              <a:rPr lang="en-US" i="1" dirty="0"/>
              <a:t>Using multiple backgrounds</a:t>
            </a:r>
            <a:r>
              <a:rPr lang="en-US" dirty="0"/>
              <a:t>. [online] Available at: https://developer.mozilla.org/en-US/docs/Web/CSS/CSS_Backgrounds_and_Borders/Using_multiple_backgrounds [Accessed 18 Feb. 2018].</a:t>
            </a:r>
          </a:p>
          <a:p>
            <a:r>
              <a:rPr lang="en-US" dirty="0"/>
              <a:t>W3schools.com. (2018). </a:t>
            </a:r>
            <a:r>
              <a:rPr lang="en-US" i="1" dirty="0"/>
              <a:t>CSS Multiple Backgrounds</a:t>
            </a:r>
            <a:r>
              <a:rPr lang="en-US" dirty="0"/>
              <a:t>. [online] Available at: https://www.w3schools.com/css/css3_backgrounds.asp [Accessed 18 Feb. 2018].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1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CE28-3283-4344-929E-4911EF14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Backgrounds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A82D-0BBD-4ACF-806D-F168CDB0F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989029"/>
          </a:xfrm>
        </p:spPr>
        <p:txBody>
          <a:bodyPr>
            <a:noAutofit/>
          </a:bodyPr>
          <a:lstStyle/>
          <a:p>
            <a:r>
              <a:rPr lang="en-US" sz="2000" dirty="0"/>
              <a:t>Multiple backgrounds can be applied to elements</a:t>
            </a:r>
          </a:p>
          <a:p>
            <a:r>
              <a:rPr lang="en-US" sz="2000" dirty="0"/>
              <a:t>Backgrounds will be layered on top of each other with the first background you provide on top and the last background listed in the back.</a:t>
            </a:r>
          </a:p>
          <a:p>
            <a:r>
              <a:rPr lang="en-US" sz="2000" dirty="0"/>
              <a:t>NOTE: ONLY the LAST background can include a background color</a:t>
            </a:r>
          </a:p>
          <a:p>
            <a:r>
              <a:rPr lang="en-US" sz="2000" dirty="0"/>
              <a:t>NOTE: Either a local file location or a web location can be used for image location</a:t>
            </a:r>
          </a:p>
          <a:p>
            <a:r>
              <a:rPr lang="en-US" sz="2000" dirty="0"/>
              <a:t>There are two ways to do the multiple backgrounds</a:t>
            </a:r>
          </a:p>
          <a:p>
            <a:pPr lvl="1"/>
            <a:r>
              <a:rPr lang="en-US" sz="2000" dirty="0"/>
              <a:t>The long way</a:t>
            </a:r>
          </a:p>
          <a:p>
            <a:pPr lvl="1"/>
            <a:r>
              <a:rPr lang="en-US" sz="2000" dirty="0"/>
              <a:t>The shorthand way</a:t>
            </a:r>
          </a:p>
        </p:txBody>
      </p:sp>
    </p:spTree>
    <p:extLst>
      <p:ext uri="{BB962C8B-B14F-4D97-AF65-F5344CB8AC3E}">
        <p14:creationId xmlns:p14="http://schemas.microsoft.com/office/powerpoint/2010/main" val="24637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380D-49DB-485B-A7C1-ECAA6A37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Long Way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65ADB-0476-4ED5-AB03-6E3ED34B7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using the Longhand way the following properties can be specified: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Background-attachment</a:t>
            </a:r>
          </a:p>
          <a:p>
            <a:pPr lvl="1"/>
            <a:r>
              <a:rPr lang="en-US" dirty="0"/>
              <a:t>Background-clip</a:t>
            </a:r>
          </a:p>
          <a:p>
            <a:pPr lvl="1"/>
            <a:r>
              <a:rPr lang="en-US" dirty="0"/>
              <a:t>Background-image</a:t>
            </a:r>
          </a:p>
          <a:p>
            <a:pPr lvl="1"/>
            <a:r>
              <a:rPr lang="en-US" dirty="0"/>
              <a:t>Background-origin</a:t>
            </a:r>
          </a:p>
          <a:p>
            <a:pPr lvl="1"/>
            <a:r>
              <a:rPr lang="en-US" dirty="0"/>
              <a:t>Background-position</a:t>
            </a:r>
          </a:p>
          <a:p>
            <a:pPr lvl="1"/>
            <a:r>
              <a:rPr lang="en-US" dirty="0"/>
              <a:t>Background-repeat</a:t>
            </a:r>
          </a:p>
          <a:p>
            <a:pPr lvl="1"/>
            <a:r>
              <a:rPr lang="en-US" dirty="0"/>
              <a:t>Background-size</a:t>
            </a:r>
          </a:p>
        </p:txBody>
      </p:sp>
    </p:spTree>
    <p:extLst>
      <p:ext uri="{BB962C8B-B14F-4D97-AF65-F5344CB8AC3E}">
        <p14:creationId xmlns:p14="http://schemas.microsoft.com/office/powerpoint/2010/main" val="170675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380D-49DB-485B-A7C1-ECAA6A37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Long Way -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5DC90F-49FD-4337-8263-3D337C412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139" y="2367135"/>
            <a:ext cx="8017228" cy="42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1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380D-49DB-485B-A7C1-ECAA6A37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Long Way – Example Result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1ECB7F-F117-4553-B6A7-B092A314E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136" y="2362868"/>
            <a:ext cx="5991727" cy="41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2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380D-49DB-485B-A7C1-ECAA6A37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Shorthand Way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65ADB-0476-4ED5-AB03-6E3ED34B7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using the Shorthand way please NOTE the following: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8D203-1169-4843-83A6-2473466A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728" y="3092700"/>
            <a:ext cx="873054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7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380D-49DB-485B-A7C1-ECAA6A37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Shorthand Way -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E1C25A-F050-4CF6-AF4B-0D8D73DDD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655" y="3031958"/>
            <a:ext cx="10584689" cy="18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380D-49DB-485B-A7C1-ECAA6A37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Shorthand Way – Example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E7DED6-C5DD-4BE7-9566-93CE97675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194" y="2678112"/>
            <a:ext cx="7176721" cy="37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5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4228-9C88-45CA-886D-6E8B78F3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The Long Way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31D47F-AE78-4555-85B8-4011EC614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506" y="2911643"/>
            <a:ext cx="8761412" cy="351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726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84</TotalTime>
  <Words>295</Words>
  <Application>Microsoft Office PowerPoint</Application>
  <PresentationFormat>Widescreen</PresentationFormat>
  <Paragraphs>34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CSS Multiple Backgrounds</vt:lpstr>
      <vt:lpstr>Multiple Backgrounds</vt:lpstr>
      <vt:lpstr>The Long Way</vt:lpstr>
      <vt:lpstr>The Long Way - Example</vt:lpstr>
      <vt:lpstr>The Long Way – Example Result</vt:lpstr>
      <vt:lpstr>The Shorthand Way</vt:lpstr>
      <vt:lpstr>The Shorthand Way - Example</vt:lpstr>
      <vt:lpstr>The Shorthand Way – Example Result</vt:lpstr>
      <vt:lpstr>Example – The Long Way</vt:lpstr>
      <vt:lpstr>Example – The Shorthand Way</vt:lpstr>
      <vt:lpstr>Example – Result</vt:lpstr>
      <vt:lpstr>Demo – The Long Way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Multiple Backgrounds</dc:title>
  <dc:creator>Amy Storrs</dc:creator>
  <cp:lastModifiedBy>Amy Storrs</cp:lastModifiedBy>
  <cp:revision>3</cp:revision>
  <dcterms:created xsi:type="dcterms:W3CDTF">2018-02-20T05:04:04Z</dcterms:created>
  <dcterms:modified xsi:type="dcterms:W3CDTF">2018-02-20T06:28:25Z</dcterms:modified>
</cp:coreProperties>
</file>